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207D4027-2F37-4D97-952D-346B944839CD}">
          <p14:sldIdLst>
            <p14:sldId id="256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17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5E96C-2DC6-43B1-A7A3-74B1EE32288F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l-PL"/>
        </a:p>
      </dgm:t>
    </dgm:pt>
    <dgm:pt modelId="{26EB0EE3-5A28-4A6C-AD0A-B428FC13C747}">
      <dgm:prSet phldrT="[Tekst]"/>
      <dgm:spPr/>
      <dgm:t>
        <a:bodyPr/>
        <a:lstStyle/>
        <a:p>
          <a:r>
            <a:rPr lang="en-US" noProof="0" dirty="0"/>
            <a:t>Shape</a:t>
          </a:r>
        </a:p>
      </dgm:t>
    </dgm:pt>
    <dgm:pt modelId="{B8248642-986E-474F-B34B-C51AAFC57989}" type="parTrans" cxnId="{9A0B94D7-F413-41E6-9BDA-B4A1E07025FB}">
      <dgm:prSet/>
      <dgm:spPr/>
      <dgm:t>
        <a:bodyPr/>
        <a:lstStyle/>
        <a:p>
          <a:endParaRPr lang="pl-PL"/>
        </a:p>
      </dgm:t>
    </dgm:pt>
    <dgm:pt modelId="{0C5DE711-3290-46FD-BEC7-305C502D76B5}" type="sibTrans" cxnId="{9A0B94D7-F413-41E6-9BDA-B4A1E07025FB}">
      <dgm:prSet/>
      <dgm:spPr/>
      <dgm:t>
        <a:bodyPr/>
        <a:lstStyle/>
        <a:p>
          <a:endParaRPr lang="pl-PL"/>
        </a:p>
      </dgm:t>
    </dgm:pt>
    <dgm:pt modelId="{85400B50-D272-4981-9DE2-E7F66957DF98}">
      <dgm:prSet phldrT="[Tekst]"/>
      <dgm:spPr/>
      <dgm:t>
        <a:bodyPr/>
        <a:lstStyle/>
        <a:p>
          <a:r>
            <a:rPr lang="en-US" noProof="0" dirty="0"/>
            <a:t>Rectangle</a:t>
          </a:r>
          <a:endParaRPr lang="pl-PL" noProof="0" dirty="0"/>
        </a:p>
        <a:p>
          <a:r>
            <a:rPr lang="pl-PL" noProof="0" dirty="0"/>
            <a:t>(a,b)</a:t>
          </a:r>
          <a:endParaRPr lang="en-US" noProof="0" dirty="0"/>
        </a:p>
      </dgm:t>
    </dgm:pt>
    <dgm:pt modelId="{AE4F27F8-DA6E-4F59-8D77-3297AC041CF8}" type="parTrans" cxnId="{CCC4DB18-8CB9-46C2-B02D-BB758C8E8FF8}">
      <dgm:prSet/>
      <dgm:spPr/>
      <dgm:t>
        <a:bodyPr/>
        <a:lstStyle/>
        <a:p>
          <a:endParaRPr lang="pl-PL"/>
        </a:p>
      </dgm:t>
    </dgm:pt>
    <dgm:pt modelId="{4DE70C28-0D2E-4E2B-9078-1DEB9B7A20E8}" type="sibTrans" cxnId="{CCC4DB18-8CB9-46C2-B02D-BB758C8E8FF8}">
      <dgm:prSet/>
      <dgm:spPr/>
      <dgm:t>
        <a:bodyPr/>
        <a:lstStyle/>
        <a:p>
          <a:endParaRPr lang="pl-PL"/>
        </a:p>
      </dgm:t>
    </dgm:pt>
    <dgm:pt modelId="{0140CE33-B28B-4F6A-9E92-BE98F0528807}">
      <dgm:prSet phldrT="[Tekst]"/>
      <dgm:spPr/>
      <dgm:t>
        <a:bodyPr/>
        <a:lstStyle/>
        <a:p>
          <a:r>
            <a:rPr lang="en-US" noProof="0" dirty="0"/>
            <a:t>Square</a:t>
          </a:r>
          <a:endParaRPr lang="pl-PL" noProof="0" dirty="0"/>
        </a:p>
        <a:p>
          <a:r>
            <a:rPr lang="pl-PL" noProof="0" dirty="0"/>
            <a:t>(a)</a:t>
          </a:r>
          <a:r>
            <a:rPr lang="en-US" noProof="0" dirty="0"/>
            <a:t> </a:t>
          </a:r>
        </a:p>
      </dgm:t>
    </dgm:pt>
    <dgm:pt modelId="{A1AD89C2-C39D-44B3-9B75-19CC721D73E6}" type="parTrans" cxnId="{210BDC5F-2F03-4E75-B009-4C5F5E248260}">
      <dgm:prSet/>
      <dgm:spPr/>
      <dgm:t>
        <a:bodyPr/>
        <a:lstStyle/>
        <a:p>
          <a:endParaRPr lang="pl-PL"/>
        </a:p>
      </dgm:t>
    </dgm:pt>
    <dgm:pt modelId="{37F57503-695C-47A8-B613-C0C2B1D1504E}" type="sibTrans" cxnId="{210BDC5F-2F03-4E75-B009-4C5F5E248260}">
      <dgm:prSet/>
      <dgm:spPr/>
      <dgm:t>
        <a:bodyPr/>
        <a:lstStyle/>
        <a:p>
          <a:endParaRPr lang="pl-PL"/>
        </a:p>
      </dgm:t>
    </dgm:pt>
    <dgm:pt modelId="{2CDF6E91-D060-41C2-A379-69C1FDA8B982}">
      <dgm:prSet/>
      <dgm:spPr/>
      <dgm:t>
        <a:bodyPr/>
        <a:lstStyle/>
        <a:p>
          <a:r>
            <a:rPr lang="en-US" noProof="0" dirty="0"/>
            <a:t>Circle</a:t>
          </a:r>
          <a:endParaRPr lang="pl-PL" noProof="0" dirty="0"/>
        </a:p>
        <a:p>
          <a:r>
            <a:rPr lang="pl-PL" noProof="0" dirty="0"/>
            <a:t>(r)</a:t>
          </a:r>
          <a:endParaRPr lang="en-US" noProof="0" dirty="0"/>
        </a:p>
      </dgm:t>
    </dgm:pt>
    <dgm:pt modelId="{8E463FA6-FF94-4F05-A820-53736404B393}" type="parTrans" cxnId="{E607A226-B6D1-45E5-8B42-DE12DAD9D4AE}">
      <dgm:prSet/>
      <dgm:spPr/>
      <dgm:t>
        <a:bodyPr/>
        <a:lstStyle/>
        <a:p>
          <a:endParaRPr lang="pl-PL"/>
        </a:p>
      </dgm:t>
    </dgm:pt>
    <dgm:pt modelId="{F0CB12B6-2BA6-4D26-B0A8-65B59EAF96C4}" type="sibTrans" cxnId="{E607A226-B6D1-45E5-8B42-DE12DAD9D4AE}">
      <dgm:prSet/>
      <dgm:spPr/>
      <dgm:t>
        <a:bodyPr/>
        <a:lstStyle/>
        <a:p>
          <a:endParaRPr lang="pl-PL"/>
        </a:p>
      </dgm:t>
    </dgm:pt>
    <dgm:pt modelId="{AE168442-22A8-4045-A080-6E65CC8DA768}" type="pres">
      <dgm:prSet presAssocID="{5C35E96C-2DC6-43B1-A7A3-74B1EE32288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9B2E11D-EDA8-4FA5-A33A-0A29694F17B6}" type="pres">
      <dgm:prSet presAssocID="{26EB0EE3-5A28-4A6C-AD0A-B428FC13C747}" presName="hierRoot1" presStyleCnt="0"/>
      <dgm:spPr/>
    </dgm:pt>
    <dgm:pt modelId="{750DC5B4-35AE-4DE0-A5BF-492D40F5A52E}" type="pres">
      <dgm:prSet presAssocID="{26EB0EE3-5A28-4A6C-AD0A-B428FC13C747}" presName="composite" presStyleCnt="0"/>
      <dgm:spPr/>
    </dgm:pt>
    <dgm:pt modelId="{89EBA0E0-B625-4F2D-8646-DB1BA55E6DED}" type="pres">
      <dgm:prSet presAssocID="{26EB0EE3-5A28-4A6C-AD0A-B428FC13C747}" presName="image" presStyleLbl="node0" presStyleIdx="0" presStyleCnt="1" custLinFactNeighborY="-48467"/>
      <dgm:spPr/>
    </dgm:pt>
    <dgm:pt modelId="{0C56E33F-1FC8-4934-9C78-C9FB0078FED8}" type="pres">
      <dgm:prSet presAssocID="{26EB0EE3-5A28-4A6C-AD0A-B428FC13C747}" presName="text" presStyleLbl="revTx" presStyleIdx="0" presStyleCnt="4" custLinFactNeighborY="-48467">
        <dgm:presLayoutVars>
          <dgm:chPref val="3"/>
        </dgm:presLayoutVars>
      </dgm:prSet>
      <dgm:spPr/>
    </dgm:pt>
    <dgm:pt modelId="{56CBE1CA-79BD-4512-A7DD-97DB7AA4EAC8}" type="pres">
      <dgm:prSet presAssocID="{26EB0EE3-5A28-4A6C-AD0A-B428FC13C747}" presName="hierChild2" presStyleCnt="0"/>
      <dgm:spPr/>
    </dgm:pt>
    <dgm:pt modelId="{45F3AE27-8102-45B2-BFE0-C85589FE15C5}" type="pres">
      <dgm:prSet presAssocID="{AE4F27F8-DA6E-4F59-8D77-3297AC041CF8}" presName="Name10" presStyleLbl="parChTrans1D2" presStyleIdx="0" presStyleCnt="2"/>
      <dgm:spPr/>
    </dgm:pt>
    <dgm:pt modelId="{6CF4E69C-4FD2-4DE7-A430-D28981106AC7}" type="pres">
      <dgm:prSet presAssocID="{85400B50-D272-4981-9DE2-E7F66957DF98}" presName="hierRoot2" presStyleCnt="0"/>
      <dgm:spPr/>
    </dgm:pt>
    <dgm:pt modelId="{9F7489ED-7820-497B-B1E5-68A0E2C76534}" type="pres">
      <dgm:prSet presAssocID="{85400B50-D272-4981-9DE2-E7F66957DF98}" presName="composite2" presStyleCnt="0"/>
      <dgm:spPr/>
    </dgm:pt>
    <dgm:pt modelId="{E222B75C-0048-48DD-9F59-839D5D54932F}" type="pres">
      <dgm:prSet presAssocID="{85400B50-D272-4981-9DE2-E7F66957DF98}" presName="image2" presStyleLbl="node2" presStyleIdx="0" presStyleCnt="2" custLinFactNeighborY="4339"/>
      <dgm:spPr/>
    </dgm:pt>
    <dgm:pt modelId="{5C1DC30A-4FD5-4CEC-AF8A-82BD4013CC95}" type="pres">
      <dgm:prSet presAssocID="{85400B50-D272-4981-9DE2-E7F66957DF98}" presName="text2" presStyleLbl="revTx" presStyleIdx="1" presStyleCnt="4" custLinFactNeighborY="4339">
        <dgm:presLayoutVars>
          <dgm:chPref val="3"/>
        </dgm:presLayoutVars>
      </dgm:prSet>
      <dgm:spPr/>
    </dgm:pt>
    <dgm:pt modelId="{7456AC2D-CD20-4FC3-9C22-05DBF14C71F5}" type="pres">
      <dgm:prSet presAssocID="{85400B50-D272-4981-9DE2-E7F66957DF98}" presName="hierChild3" presStyleCnt="0"/>
      <dgm:spPr/>
    </dgm:pt>
    <dgm:pt modelId="{BF924178-2465-40AA-BAF0-F972887E61DA}" type="pres">
      <dgm:prSet presAssocID="{A1AD89C2-C39D-44B3-9B75-19CC721D73E6}" presName="Name17" presStyleLbl="parChTrans1D3" presStyleIdx="0" presStyleCnt="1"/>
      <dgm:spPr/>
    </dgm:pt>
    <dgm:pt modelId="{75E2C2B5-F735-486C-985B-C324F1125DB6}" type="pres">
      <dgm:prSet presAssocID="{0140CE33-B28B-4F6A-9E92-BE98F0528807}" presName="hierRoot3" presStyleCnt="0"/>
      <dgm:spPr/>
    </dgm:pt>
    <dgm:pt modelId="{AE21544E-D46F-43DF-8E3E-AF8DDE690282}" type="pres">
      <dgm:prSet presAssocID="{0140CE33-B28B-4F6A-9E92-BE98F0528807}" presName="composite3" presStyleCnt="0"/>
      <dgm:spPr/>
    </dgm:pt>
    <dgm:pt modelId="{73B161E0-2EFE-47AA-84A1-87F69E6DB391}" type="pres">
      <dgm:prSet presAssocID="{0140CE33-B28B-4F6A-9E92-BE98F0528807}" presName="image3" presStyleLbl="node3" presStyleIdx="0" presStyleCnt="1" custLinFactNeighborY="61825"/>
      <dgm:spPr/>
    </dgm:pt>
    <dgm:pt modelId="{FAD35511-2FB9-429E-AC9D-C23ADD7C0651}" type="pres">
      <dgm:prSet presAssocID="{0140CE33-B28B-4F6A-9E92-BE98F0528807}" presName="text3" presStyleLbl="revTx" presStyleIdx="2" presStyleCnt="4" custLinFactNeighborY="57070">
        <dgm:presLayoutVars>
          <dgm:chPref val="3"/>
        </dgm:presLayoutVars>
      </dgm:prSet>
      <dgm:spPr/>
    </dgm:pt>
    <dgm:pt modelId="{AE1E1030-66E9-4B1D-A4D3-1E5083475FDA}" type="pres">
      <dgm:prSet presAssocID="{0140CE33-B28B-4F6A-9E92-BE98F0528807}" presName="hierChild4" presStyleCnt="0"/>
      <dgm:spPr/>
    </dgm:pt>
    <dgm:pt modelId="{2590F4A6-BF17-40AB-9051-519D1BBC80B6}" type="pres">
      <dgm:prSet presAssocID="{8E463FA6-FF94-4F05-A820-53736404B393}" presName="Name10" presStyleLbl="parChTrans1D2" presStyleIdx="1" presStyleCnt="2"/>
      <dgm:spPr/>
    </dgm:pt>
    <dgm:pt modelId="{B5ADA136-FE47-41B4-9C65-FF92630962EA}" type="pres">
      <dgm:prSet presAssocID="{2CDF6E91-D060-41C2-A379-69C1FDA8B982}" presName="hierRoot2" presStyleCnt="0"/>
      <dgm:spPr/>
    </dgm:pt>
    <dgm:pt modelId="{78E49D82-6D1E-40D4-8867-2CF77912EEE5}" type="pres">
      <dgm:prSet presAssocID="{2CDF6E91-D060-41C2-A379-69C1FDA8B982}" presName="composite2" presStyleCnt="0"/>
      <dgm:spPr/>
    </dgm:pt>
    <dgm:pt modelId="{4AF15DED-5A67-433B-9B93-3D145379B9DD}" type="pres">
      <dgm:prSet presAssocID="{2CDF6E91-D060-41C2-A379-69C1FDA8B982}" presName="image2" presStyleLbl="node2" presStyleIdx="1" presStyleCnt="2" custLinFactNeighborY="4339"/>
      <dgm:spPr/>
    </dgm:pt>
    <dgm:pt modelId="{DCDEAA47-17ED-4F35-8FCF-E03C3DDB472B}" type="pres">
      <dgm:prSet presAssocID="{2CDF6E91-D060-41C2-A379-69C1FDA8B982}" presName="text2" presStyleLbl="revTx" presStyleIdx="3" presStyleCnt="4" custLinFactNeighborY="4339">
        <dgm:presLayoutVars>
          <dgm:chPref val="3"/>
        </dgm:presLayoutVars>
      </dgm:prSet>
      <dgm:spPr/>
    </dgm:pt>
    <dgm:pt modelId="{22B47484-A920-4EDF-83BE-304BACFBDE32}" type="pres">
      <dgm:prSet presAssocID="{2CDF6E91-D060-41C2-A379-69C1FDA8B982}" presName="hierChild3" presStyleCnt="0"/>
      <dgm:spPr/>
    </dgm:pt>
  </dgm:ptLst>
  <dgm:cxnLst>
    <dgm:cxn modelId="{E607A226-B6D1-45E5-8B42-DE12DAD9D4AE}" srcId="{26EB0EE3-5A28-4A6C-AD0A-B428FC13C747}" destId="{2CDF6E91-D060-41C2-A379-69C1FDA8B982}" srcOrd="1" destOrd="0" parTransId="{8E463FA6-FF94-4F05-A820-53736404B393}" sibTransId="{F0CB12B6-2BA6-4D26-B0A8-65B59EAF96C4}"/>
    <dgm:cxn modelId="{210BDC5F-2F03-4E75-B009-4C5F5E248260}" srcId="{85400B50-D272-4981-9DE2-E7F66957DF98}" destId="{0140CE33-B28B-4F6A-9E92-BE98F0528807}" srcOrd="0" destOrd="0" parTransId="{A1AD89C2-C39D-44B3-9B75-19CC721D73E6}" sibTransId="{37F57503-695C-47A8-B613-C0C2B1D1504E}"/>
    <dgm:cxn modelId="{879DA3D2-EDDC-493D-B480-0520F2A34619}" type="presOf" srcId="{85400B50-D272-4981-9DE2-E7F66957DF98}" destId="{5C1DC30A-4FD5-4CEC-AF8A-82BD4013CC95}" srcOrd="0" destOrd="0" presId="urn:microsoft.com/office/officeart/2009/layout/CirclePictureHierarchy"/>
    <dgm:cxn modelId="{497926D3-47ED-4326-95D6-753A6BC82B7B}" type="presOf" srcId="{26EB0EE3-5A28-4A6C-AD0A-B428FC13C747}" destId="{0C56E33F-1FC8-4934-9C78-C9FB0078FED8}" srcOrd="0" destOrd="0" presId="urn:microsoft.com/office/officeart/2009/layout/CirclePictureHierarchy"/>
    <dgm:cxn modelId="{ADA815FD-3ACC-419D-964E-CFA176011569}" type="presOf" srcId="{0140CE33-B28B-4F6A-9E92-BE98F0528807}" destId="{FAD35511-2FB9-429E-AC9D-C23ADD7C0651}" srcOrd="0" destOrd="0" presId="urn:microsoft.com/office/officeart/2009/layout/CirclePictureHierarchy"/>
    <dgm:cxn modelId="{9A0B94D7-F413-41E6-9BDA-B4A1E07025FB}" srcId="{5C35E96C-2DC6-43B1-A7A3-74B1EE32288F}" destId="{26EB0EE3-5A28-4A6C-AD0A-B428FC13C747}" srcOrd="0" destOrd="0" parTransId="{B8248642-986E-474F-B34B-C51AAFC57989}" sibTransId="{0C5DE711-3290-46FD-BEC7-305C502D76B5}"/>
    <dgm:cxn modelId="{513391F7-097D-4694-8466-2CEC31D98535}" type="presOf" srcId="{A1AD89C2-C39D-44B3-9B75-19CC721D73E6}" destId="{BF924178-2465-40AA-BAF0-F972887E61DA}" srcOrd="0" destOrd="0" presId="urn:microsoft.com/office/officeart/2009/layout/CirclePictureHierarchy"/>
    <dgm:cxn modelId="{CCC4DB18-8CB9-46C2-B02D-BB758C8E8FF8}" srcId="{26EB0EE3-5A28-4A6C-AD0A-B428FC13C747}" destId="{85400B50-D272-4981-9DE2-E7F66957DF98}" srcOrd="0" destOrd="0" parTransId="{AE4F27F8-DA6E-4F59-8D77-3297AC041CF8}" sibTransId="{4DE70C28-0D2E-4E2B-9078-1DEB9B7A20E8}"/>
    <dgm:cxn modelId="{95E0EE81-BEF1-447D-8E59-217780E642B4}" type="presOf" srcId="{2CDF6E91-D060-41C2-A379-69C1FDA8B982}" destId="{DCDEAA47-17ED-4F35-8FCF-E03C3DDB472B}" srcOrd="0" destOrd="0" presId="urn:microsoft.com/office/officeart/2009/layout/CirclePictureHierarchy"/>
    <dgm:cxn modelId="{0A8091B7-0FB2-43AD-BDB1-003043AF4154}" type="presOf" srcId="{8E463FA6-FF94-4F05-A820-53736404B393}" destId="{2590F4A6-BF17-40AB-9051-519D1BBC80B6}" srcOrd="0" destOrd="0" presId="urn:microsoft.com/office/officeart/2009/layout/CirclePictureHierarchy"/>
    <dgm:cxn modelId="{FF90CDDC-4879-40DE-A320-F8840EF878A2}" type="presOf" srcId="{AE4F27F8-DA6E-4F59-8D77-3297AC041CF8}" destId="{45F3AE27-8102-45B2-BFE0-C85589FE15C5}" srcOrd="0" destOrd="0" presId="urn:microsoft.com/office/officeart/2009/layout/CirclePictureHierarchy"/>
    <dgm:cxn modelId="{17061876-58E4-44D4-918C-0E7CCC23C4CA}" type="presOf" srcId="{5C35E96C-2DC6-43B1-A7A3-74B1EE32288F}" destId="{AE168442-22A8-4045-A080-6E65CC8DA768}" srcOrd="0" destOrd="0" presId="urn:microsoft.com/office/officeart/2009/layout/CirclePictureHierarchy"/>
    <dgm:cxn modelId="{24CAA00E-D21B-43DD-A276-FBD1311AD72A}" type="presParOf" srcId="{AE168442-22A8-4045-A080-6E65CC8DA768}" destId="{59B2E11D-EDA8-4FA5-A33A-0A29694F17B6}" srcOrd="0" destOrd="0" presId="urn:microsoft.com/office/officeart/2009/layout/CirclePictureHierarchy"/>
    <dgm:cxn modelId="{C46AA38F-D1DB-4BAA-8CD7-D6CA9AAA67FD}" type="presParOf" srcId="{59B2E11D-EDA8-4FA5-A33A-0A29694F17B6}" destId="{750DC5B4-35AE-4DE0-A5BF-492D40F5A52E}" srcOrd="0" destOrd="0" presId="urn:microsoft.com/office/officeart/2009/layout/CirclePictureHierarchy"/>
    <dgm:cxn modelId="{AEAB9AF6-CD11-4F4D-9082-1749544858B8}" type="presParOf" srcId="{750DC5B4-35AE-4DE0-A5BF-492D40F5A52E}" destId="{89EBA0E0-B625-4F2D-8646-DB1BA55E6DED}" srcOrd="0" destOrd="0" presId="urn:microsoft.com/office/officeart/2009/layout/CirclePictureHierarchy"/>
    <dgm:cxn modelId="{26F4FF0C-FB98-4387-902E-037BE1F836F9}" type="presParOf" srcId="{750DC5B4-35AE-4DE0-A5BF-492D40F5A52E}" destId="{0C56E33F-1FC8-4934-9C78-C9FB0078FED8}" srcOrd="1" destOrd="0" presId="urn:microsoft.com/office/officeart/2009/layout/CirclePictureHierarchy"/>
    <dgm:cxn modelId="{F4B9FA9E-CBDB-4ED1-8F46-65E2881E7339}" type="presParOf" srcId="{59B2E11D-EDA8-4FA5-A33A-0A29694F17B6}" destId="{56CBE1CA-79BD-4512-A7DD-97DB7AA4EAC8}" srcOrd="1" destOrd="0" presId="urn:microsoft.com/office/officeart/2009/layout/CirclePictureHierarchy"/>
    <dgm:cxn modelId="{FFFCA061-866A-4473-86DD-285E1BC8B79C}" type="presParOf" srcId="{56CBE1CA-79BD-4512-A7DD-97DB7AA4EAC8}" destId="{45F3AE27-8102-45B2-BFE0-C85589FE15C5}" srcOrd="0" destOrd="0" presId="urn:microsoft.com/office/officeart/2009/layout/CirclePictureHierarchy"/>
    <dgm:cxn modelId="{FF222AE2-6AC8-4428-9AC3-C1F018302355}" type="presParOf" srcId="{56CBE1CA-79BD-4512-A7DD-97DB7AA4EAC8}" destId="{6CF4E69C-4FD2-4DE7-A430-D28981106AC7}" srcOrd="1" destOrd="0" presId="urn:microsoft.com/office/officeart/2009/layout/CirclePictureHierarchy"/>
    <dgm:cxn modelId="{BF5ADDCC-1E05-4341-B338-6186CDD14CD9}" type="presParOf" srcId="{6CF4E69C-4FD2-4DE7-A430-D28981106AC7}" destId="{9F7489ED-7820-497B-B1E5-68A0E2C76534}" srcOrd="0" destOrd="0" presId="urn:microsoft.com/office/officeart/2009/layout/CirclePictureHierarchy"/>
    <dgm:cxn modelId="{3D6CC55A-5C0B-4F65-B448-3F70C133415E}" type="presParOf" srcId="{9F7489ED-7820-497B-B1E5-68A0E2C76534}" destId="{E222B75C-0048-48DD-9F59-839D5D54932F}" srcOrd="0" destOrd="0" presId="urn:microsoft.com/office/officeart/2009/layout/CirclePictureHierarchy"/>
    <dgm:cxn modelId="{8E230AEA-811E-4040-9B1B-E82616F2E350}" type="presParOf" srcId="{9F7489ED-7820-497B-B1E5-68A0E2C76534}" destId="{5C1DC30A-4FD5-4CEC-AF8A-82BD4013CC95}" srcOrd="1" destOrd="0" presId="urn:microsoft.com/office/officeart/2009/layout/CirclePictureHierarchy"/>
    <dgm:cxn modelId="{A02CB6F4-97DA-4DF9-89BF-BD9AF7843262}" type="presParOf" srcId="{6CF4E69C-4FD2-4DE7-A430-D28981106AC7}" destId="{7456AC2D-CD20-4FC3-9C22-05DBF14C71F5}" srcOrd="1" destOrd="0" presId="urn:microsoft.com/office/officeart/2009/layout/CirclePictureHierarchy"/>
    <dgm:cxn modelId="{FCF574DF-E15C-4D09-9422-8801D0291E41}" type="presParOf" srcId="{7456AC2D-CD20-4FC3-9C22-05DBF14C71F5}" destId="{BF924178-2465-40AA-BAF0-F972887E61DA}" srcOrd="0" destOrd="0" presId="urn:microsoft.com/office/officeart/2009/layout/CirclePictureHierarchy"/>
    <dgm:cxn modelId="{51FDB8A4-5B51-4CEF-BDE0-9FE516553FDF}" type="presParOf" srcId="{7456AC2D-CD20-4FC3-9C22-05DBF14C71F5}" destId="{75E2C2B5-F735-486C-985B-C324F1125DB6}" srcOrd="1" destOrd="0" presId="urn:microsoft.com/office/officeart/2009/layout/CirclePictureHierarchy"/>
    <dgm:cxn modelId="{932F56BB-72EB-47D7-9D71-4A19278F69B7}" type="presParOf" srcId="{75E2C2B5-F735-486C-985B-C324F1125DB6}" destId="{AE21544E-D46F-43DF-8E3E-AF8DDE690282}" srcOrd="0" destOrd="0" presId="urn:microsoft.com/office/officeart/2009/layout/CirclePictureHierarchy"/>
    <dgm:cxn modelId="{881EB444-5A97-4A17-A7E4-EC6C5CD0C7C9}" type="presParOf" srcId="{AE21544E-D46F-43DF-8E3E-AF8DDE690282}" destId="{73B161E0-2EFE-47AA-84A1-87F69E6DB391}" srcOrd="0" destOrd="0" presId="urn:microsoft.com/office/officeart/2009/layout/CirclePictureHierarchy"/>
    <dgm:cxn modelId="{8DDC390F-FCE2-449E-AF14-71587BE5ED3B}" type="presParOf" srcId="{AE21544E-D46F-43DF-8E3E-AF8DDE690282}" destId="{FAD35511-2FB9-429E-AC9D-C23ADD7C0651}" srcOrd="1" destOrd="0" presId="urn:microsoft.com/office/officeart/2009/layout/CirclePictureHierarchy"/>
    <dgm:cxn modelId="{720A4767-5321-4750-8BD0-08926135A854}" type="presParOf" srcId="{75E2C2B5-F735-486C-985B-C324F1125DB6}" destId="{AE1E1030-66E9-4B1D-A4D3-1E5083475FDA}" srcOrd="1" destOrd="0" presId="urn:microsoft.com/office/officeart/2009/layout/CirclePictureHierarchy"/>
    <dgm:cxn modelId="{4D459928-2A22-4D87-93F8-6D6B29E16CE8}" type="presParOf" srcId="{56CBE1CA-79BD-4512-A7DD-97DB7AA4EAC8}" destId="{2590F4A6-BF17-40AB-9051-519D1BBC80B6}" srcOrd="2" destOrd="0" presId="urn:microsoft.com/office/officeart/2009/layout/CirclePictureHierarchy"/>
    <dgm:cxn modelId="{C29E4224-A8D9-400B-B96E-1BD87A75E8E8}" type="presParOf" srcId="{56CBE1CA-79BD-4512-A7DD-97DB7AA4EAC8}" destId="{B5ADA136-FE47-41B4-9C65-FF92630962EA}" srcOrd="3" destOrd="0" presId="urn:microsoft.com/office/officeart/2009/layout/CirclePictureHierarchy"/>
    <dgm:cxn modelId="{1DD7871A-44AD-42A0-9748-1DFBBF7AD697}" type="presParOf" srcId="{B5ADA136-FE47-41B4-9C65-FF92630962EA}" destId="{78E49D82-6D1E-40D4-8867-2CF77912EEE5}" srcOrd="0" destOrd="0" presId="urn:microsoft.com/office/officeart/2009/layout/CirclePictureHierarchy"/>
    <dgm:cxn modelId="{9CDD4A14-0A0B-432D-9A26-B1D579907384}" type="presParOf" srcId="{78E49D82-6D1E-40D4-8867-2CF77912EEE5}" destId="{4AF15DED-5A67-433B-9B93-3D145379B9DD}" srcOrd="0" destOrd="0" presId="urn:microsoft.com/office/officeart/2009/layout/CirclePictureHierarchy"/>
    <dgm:cxn modelId="{737E3552-7ED7-4400-930B-FDAC38E89528}" type="presParOf" srcId="{78E49D82-6D1E-40D4-8867-2CF77912EEE5}" destId="{DCDEAA47-17ED-4F35-8FCF-E03C3DDB472B}" srcOrd="1" destOrd="0" presId="urn:microsoft.com/office/officeart/2009/layout/CirclePictureHierarchy"/>
    <dgm:cxn modelId="{509069F5-1AFA-4D4A-85D3-E2CBE16CD075}" type="presParOf" srcId="{B5ADA136-FE47-41B4-9C65-FF92630962EA}" destId="{22B47484-A920-4EDF-83BE-304BACFBDE32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90F4A6-BF17-40AB-9051-519D1BBC80B6}">
      <dsp:nvSpPr>
        <dsp:cNvPr id="0" name=""/>
        <dsp:cNvSpPr/>
      </dsp:nvSpPr>
      <dsp:spPr>
        <a:xfrm>
          <a:off x="2012661" y="1592480"/>
          <a:ext cx="1475447" cy="9046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6983"/>
              </a:lnTo>
              <a:lnTo>
                <a:pt x="1475447" y="736983"/>
              </a:lnTo>
              <a:lnTo>
                <a:pt x="1475447" y="904647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24178-2465-40AA-BAF0-F972887E61DA}">
      <dsp:nvSpPr>
        <dsp:cNvPr id="0" name=""/>
        <dsp:cNvSpPr/>
      </dsp:nvSpPr>
      <dsp:spPr>
        <a:xfrm>
          <a:off x="491494" y="3570180"/>
          <a:ext cx="91440" cy="9548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54866"/>
              </a:lnTo>
            </a:path>
          </a:pathLst>
        </a:custGeom>
        <a:noFill/>
        <a:ln w="127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F3AE27-8102-45B2-BFE0-C85589FE15C5}">
      <dsp:nvSpPr>
        <dsp:cNvPr id="0" name=""/>
        <dsp:cNvSpPr/>
      </dsp:nvSpPr>
      <dsp:spPr>
        <a:xfrm>
          <a:off x="537214" y="1592480"/>
          <a:ext cx="1475447" cy="904647"/>
        </a:xfrm>
        <a:custGeom>
          <a:avLst/>
          <a:gdLst/>
          <a:ahLst/>
          <a:cxnLst/>
          <a:rect l="0" t="0" r="0" b="0"/>
          <a:pathLst>
            <a:path>
              <a:moveTo>
                <a:pt x="1475447" y="0"/>
              </a:moveTo>
              <a:lnTo>
                <a:pt x="1475447" y="736983"/>
              </a:lnTo>
              <a:lnTo>
                <a:pt x="0" y="736983"/>
              </a:lnTo>
              <a:lnTo>
                <a:pt x="0" y="904647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EBA0E0-B625-4F2D-8646-DB1BA55E6DED}">
      <dsp:nvSpPr>
        <dsp:cNvPr id="0" name=""/>
        <dsp:cNvSpPr/>
      </dsp:nvSpPr>
      <dsp:spPr>
        <a:xfrm>
          <a:off x="1476135" y="519427"/>
          <a:ext cx="1073052" cy="1073052"/>
        </a:xfrm>
        <a:prstGeom prst="ellipse">
          <a:avLst/>
        </a:prstGeom>
        <a:solidFill>
          <a:schemeClr val="accent4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56E33F-1FC8-4934-9C78-C9FB0078FED8}">
      <dsp:nvSpPr>
        <dsp:cNvPr id="0" name=""/>
        <dsp:cNvSpPr/>
      </dsp:nvSpPr>
      <dsp:spPr>
        <a:xfrm>
          <a:off x="2549188" y="516744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Shape</a:t>
          </a:r>
        </a:p>
      </dsp:txBody>
      <dsp:txXfrm>
        <a:off x="2549188" y="516744"/>
        <a:ext cx="1609579" cy="1073052"/>
      </dsp:txXfrm>
    </dsp:sp>
    <dsp:sp modelId="{E222B75C-0048-48DD-9F59-839D5D54932F}">
      <dsp:nvSpPr>
        <dsp:cNvPr id="0" name=""/>
        <dsp:cNvSpPr/>
      </dsp:nvSpPr>
      <dsp:spPr>
        <a:xfrm>
          <a:off x="687" y="2497128"/>
          <a:ext cx="1073052" cy="1073052"/>
        </a:xfrm>
        <a:prstGeom prst="ellipse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1DC30A-4FD5-4CEC-AF8A-82BD4013CC95}">
      <dsp:nvSpPr>
        <dsp:cNvPr id="0" name=""/>
        <dsp:cNvSpPr/>
      </dsp:nvSpPr>
      <dsp:spPr>
        <a:xfrm>
          <a:off x="1073740" y="2494445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Rectangle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(a,b)</a:t>
          </a:r>
          <a:endParaRPr lang="en-US" sz="2600" kern="1200" noProof="0" dirty="0"/>
        </a:p>
      </dsp:txBody>
      <dsp:txXfrm>
        <a:off x="1073740" y="2494445"/>
        <a:ext cx="1609579" cy="1073052"/>
      </dsp:txXfrm>
    </dsp:sp>
    <dsp:sp modelId="{73B161E0-2EFE-47AA-84A1-87F69E6DB391}">
      <dsp:nvSpPr>
        <dsp:cNvPr id="0" name=""/>
        <dsp:cNvSpPr/>
      </dsp:nvSpPr>
      <dsp:spPr>
        <a:xfrm>
          <a:off x="687" y="4525047"/>
          <a:ext cx="1073052" cy="1073052"/>
        </a:xfrm>
        <a:prstGeom prst="ellipse">
          <a:avLst/>
        </a:prstGeom>
        <a:solidFill>
          <a:schemeClr val="accent4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D35511-2FB9-429E-AC9D-C23ADD7C0651}">
      <dsp:nvSpPr>
        <dsp:cNvPr id="0" name=""/>
        <dsp:cNvSpPr/>
      </dsp:nvSpPr>
      <dsp:spPr>
        <a:xfrm>
          <a:off x="1073740" y="4471341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Square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(a)</a:t>
          </a:r>
          <a:r>
            <a:rPr lang="en-US" sz="2600" kern="1200" noProof="0" dirty="0"/>
            <a:t> </a:t>
          </a:r>
        </a:p>
      </dsp:txBody>
      <dsp:txXfrm>
        <a:off x="1073740" y="4471341"/>
        <a:ext cx="1609579" cy="1073052"/>
      </dsp:txXfrm>
    </dsp:sp>
    <dsp:sp modelId="{4AF15DED-5A67-433B-9B93-3D145379B9DD}">
      <dsp:nvSpPr>
        <dsp:cNvPr id="0" name=""/>
        <dsp:cNvSpPr/>
      </dsp:nvSpPr>
      <dsp:spPr>
        <a:xfrm>
          <a:off x="2951583" y="2497128"/>
          <a:ext cx="1073052" cy="1073052"/>
        </a:xfrm>
        <a:prstGeom prst="ellipse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EAA47-17ED-4F35-8FCF-E03C3DDB472B}">
      <dsp:nvSpPr>
        <dsp:cNvPr id="0" name=""/>
        <dsp:cNvSpPr/>
      </dsp:nvSpPr>
      <dsp:spPr>
        <a:xfrm>
          <a:off x="4024635" y="2494445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Circle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(r)</a:t>
          </a:r>
          <a:endParaRPr lang="en-US" sz="2600" kern="1200" noProof="0" dirty="0"/>
        </a:p>
      </dsp:txBody>
      <dsp:txXfrm>
        <a:off x="4024635" y="2494445"/>
        <a:ext cx="1609579" cy="1073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985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2243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9826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97544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94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4551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7170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9484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709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6074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8244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0445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ages.unsplash.com/photo-1436658040953-a21ef6596481?ixlib=rb-0.3.5&amp;q=80&amp;fm=jpg&amp;crop=entropy&amp;cs=tinysrgb&amp;s=102a8fe945d5f7a97362c63ff03e108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75"/>
          <a:stretch/>
        </p:blipFill>
        <p:spPr bwMode="auto">
          <a:xfrm>
            <a:off x="4032584" y="0"/>
            <a:ext cx="81594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ostokąt 3"/>
          <p:cNvSpPr/>
          <p:nvPr/>
        </p:nvSpPr>
        <p:spPr>
          <a:xfrm>
            <a:off x="-7620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38200" y="3194677"/>
            <a:ext cx="9144000" cy="16557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pl-PL" sz="2000" dirty="0"/>
              <a:t>Damian Paszkowski</a:t>
            </a:r>
          </a:p>
          <a:p>
            <a:pPr algn="l">
              <a:lnSpc>
                <a:spcPct val="100000"/>
              </a:lnSpc>
            </a:pPr>
            <a:r>
              <a:rPr lang="pl-PL" sz="2000" dirty="0"/>
              <a:t>Michał Dutka</a:t>
            </a:r>
          </a:p>
          <a:p>
            <a:pPr algn="l">
              <a:lnSpc>
                <a:spcPct val="100000"/>
              </a:lnSpc>
            </a:pPr>
            <a:r>
              <a:rPr lang="pl-PL" sz="2000" dirty="0" err="1"/>
              <a:t>Group</a:t>
            </a:r>
            <a:r>
              <a:rPr lang="pl-PL" sz="2000" dirty="0"/>
              <a:t> 2</a:t>
            </a:r>
          </a:p>
        </p:txBody>
      </p:sp>
      <p:sp>
        <p:nvSpPr>
          <p:cNvPr id="6" name="Tytuł 1"/>
          <p:cNvSpPr txBox="1">
            <a:spLocks/>
          </p:cNvSpPr>
          <p:nvPr/>
        </p:nvSpPr>
        <p:spPr>
          <a:xfrm>
            <a:off x="838200" y="1731796"/>
            <a:ext cx="474445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>
                <a:latin typeface="Lato" panose="020F0502020204030203" pitchFamily="34" charset="-18"/>
              </a:rPr>
              <a:t>RTTI</a:t>
            </a:r>
            <a:br>
              <a:rPr lang="en-US" sz="4400" dirty="0">
                <a:latin typeface="Lato" panose="020F0502020204030203" pitchFamily="34" charset="-18"/>
              </a:rPr>
            </a:br>
            <a:r>
              <a:rPr lang="en-US" sz="4400" dirty="0">
                <a:latin typeface="Lato" panose="020F0502020204030203" pitchFamily="34" charset="-18"/>
              </a:rPr>
              <a:t>Run-Time Type Information</a:t>
            </a:r>
          </a:p>
        </p:txBody>
      </p:sp>
    </p:spTree>
    <p:extLst>
      <p:ext uri="{BB962C8B-B14F-4D97-AF65-F5344CB8AC3E}">
        <p14:creationId xmlns:p14="http://schemas.microsoft.com/office/powerpoint/2010/main" val="11672137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.unsplash.com/photo-1461749280684-dccba630e2f6?ixlib=rb-0.3.5&amp;q=80&amp;fm=jpg&amp;crop=entropy&amp;cs=tinysrgb&amp;s=9d40ed55e2929fabf5e2fd86af5fe5e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11787" r="26808" b="3943"/>
          <a:stretch/>
        </p:blipFill>
        <p:spPr bwMode="auto">
          <a:xfrm>
            <a:off x="4070570" y="0"/>
            <a:ext cx="812143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rostokąt 7"/>
          <p:cNvSpPr/>
          <p:nvPr/>
        </p:nvSpPr>
        <p:spPr>
          <a:xfrm>
            <a:off x="-7620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44453" cy="1325563"/>
          </a:xfrm>
        </p:spPr>
        <p:txBody>
          <a:bodyPr/>
          <a:lstStyle/>
          <a:p>
            <a:r>
              <a:rPr lang="pl-PL" sz="4000" dirty="0">
                <a:latin typeface="Lato" panose="020F0502020204030203" pitchFamily="34" charset="-18"/>
              </a:rPr>
              <a:t>RTTI</a:t>
            </a:r>
            <a:endParaRPr lang="en-US" sz="4000" dirty="0">
              <a:latin typeface="Lato" panose="020F0502020204030203" pitchFamily="34" charset="-18"/>
            </a:endParaRPr>
          </a:p>
        </p:txBody>
      </p:sp>
      <p:sp>
        <p:nvSpPr>
          <p:cNvPr id="9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47710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Lato" panose="020F0502020204030203" pitchFamily="34" charset="-18"/>
              </a:rPr>
              <a:t>Run-Time Type Information is the ability of the system to check type of an object during runtime of application. </a:t>
            </a:r>
          </a:p>
        </p:txBody>
      </p:sp>
    </p:spTree>
    <p:extLst>
      <p:ext uri="{BB962C8B-B14F-4D97-AF65-F5344CB8AC3E}">
        <p14:creationId xmlns:p14="http://schemas.microsoft.com/office/powerpoint/2010/main" val="1744332037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.unsplash.com/37/QAdTsSj8TOOWzlyLn3Rg_14248396556_aefcd9a926_o.jpg?ixlib=rb-0.3.5&amp;q=80&amp;fm=jpg&amp;crop=entropy&amp;cs=tinysrgb&amp;s=c7c88a7e0ff8efcef35ac15f47e31bb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6" b="585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ostokąt 3"/>
          <p:cNvSpPr/>
          <p:nvPr/>
        </p:nvSpPr>
        <p:spPr>
          <a:xfrm>
            <a:off x="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5181600" cy="1325563"/>
          </a:xfrm>
        </p:spPr>
        <p:txBody>
          <a:bodyPr>
            <a:normAutofit/>
          </a:bodyPr>
          <a:lstStyle/>
          <a:p>
            <a:r>
              <a:rPr lang="pl-PL" sz="4000" dirty="0">
                <a:latin typeface="Lato" panose="020F0502020204030203" pitchFamily="34" charset="-18"/>
              </a:rPr>
              <a:t>dynamic_cast&lt;T*&gt;(O)</a:t>
            </a:r>
          </a:p>
        </p:txBody>
      </p:sp>
      <p:sp>
        <p:nvSpPr>
          <p:cNvPr id="6" name="Prostokąt 5"/>
          <p:cNvSpPr/>
          <p:nvPr/>
        </p:nvSpPr>
        <p:spPr>
          <a:xfrm>
            <a:off x="838201" y="3693694"/>
            <a:ext cx="4756483" cy="92982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199" y="1825625"/>
            <a:ext cx="4892899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sz="2000" dirty="0">
                <a:latin typeface="Lato" panose="020F0502020204030203" pitchFamily="34" charset="-18"/>
              </a:rPr>
              <a:t>The </a:t>
            </a:r>
            <a:r>
              <a:rPr lang="pl-PL" sz="2000" b="1" dirty="0">
                <a:latin typeface="Lato" panose="020F0502020204030203" pitchFamily="34" charset="-18"/>
              </a:rPr>
              <a:t>dynamic_cast </a:t>
            </a:r>
            <a:r>
              <a:rPr lang="pl-PL" sz="2000" dirty="0">
                <a:latin typeface="Lato" panose="020F0502020204030203" pitchFamily="34" charset="-18"/>
              </a:rPr>
              <a:t> </a:t>
            </a:r>
            <a:r>
              <a:rPr lang="en-US" sz="2000" dirty="0">
                <a:latin typeface="Lato" panose="020F0502020204030203" pitchFamily="34" charset="-18"/>
              </a:rPr>
              <a:t>is used to cast data from one pointer or reference of a polymorphic type. It’s safer than </a:t>
            </a:r>
            <a:r>
              <a:rPr lang="en-US" sz="2000" b="1" dirty="0">
                <a:latin typeface="Lato" panose="020F0502020204030203" pitchFamily="34" charset="-18"/>
              </a:rPr>
              <a:t>static_cast </a:t>
            </a:r>
            <a:r>
              <a:rPr lang="en-US" sz="2000" dirty="0">
                <a:latin typeface="Lato" panose="020F0502020204030203" pitchFamily="34" charset="-18"/>
              </a:rPr>
              <a:t>because it checks validity of such cast. </a:t>
            </a:r>
          </a:p>
          <a:p>
            <a:pPr marL="0" indent="0" algn="just">
              <a:buNone/>
            </a:pPr>
            <a:r>
              <a:rPr lang="en-US" sz="2000" b="1" dirty="0">
                <a:latin typeface="Lato" panose="020F0502020204030203" pitchFamily="34" charset="-18"/>
              </a:rPr>
              <a:t>Syntax:</a:t>
            </a:r>
          </a:p>
          <a:p>
            <a:pPr marL="0" indent="0" algn="just">
              <a:buNone/>
            </a:pPr>
            <a:r>
              <a:rPr lang="pl-PL" sz="2000" dirty="0">
                <a:latin typeface="Consolas" panose="020B0609020204030204" pitchFamily="49" charset="0"/>
              </a:rPr>
              <a:t>TYPE&amp; </a:t>
            </a:r>
            <a:r>
              <a:rPr lang="pl-PL" sz="2000" b="1" dirty="0">
                <a:solidFill>
                  <a:srgbClr val="7030A0"/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&lt;TYPE&amp;&gt;(</a:t>
            </a:r>
            <a:r>
              <a:rPr lang="en-US" sz="2000" dirty="0">
                <a:latin typeface="Consolas" panose="020B0609020204030204" pitchFamily="49" charset="0"/>
              </a:rPr>
              <a:t>object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 algn="just">
              <a:buNone/>
            </a:pPr>
            <a:r>
              <a:rPr lang="pl-PL" sz="2000" dirty="0">
                <a:latin typeface="Consolas" panose="020B0609020204030204" pitchFamily="49" charset="0"/>
              </a:rPr>
              <a:t>TYPE* </a:t>
            </a:r>
            <a:r>
              <a:rPr lang="pl-PL" sz="2000" b="1" dirty="0">
                <a:solidFill>
                  <a:srgbClr val="7030A0"/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&lt;TYPE*&gt;(</a:t>
            </a:r>
            <a:r>
              <a:rPr lang="en-US" sz="2000" dirty="0">
                <a:latin typeface="Consolas" panose="020B0609020204030204" pitchFamily="49" charset="0"/>
              </a:rPr>
              <a:t>object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 algn="just"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 algn="just">
              <a:buNone/>
            </a:pPr>
            <a:r>
              <a:rPr lang="en-US" sz="2000" dirty="0">
                <a:latin typeface="Lato" panose="020F0502020204030203" pitchFamily="34" charset="-18"/>
              </a:rPr>
              <a:t>Invalid cast will return </a:t>
            </a:r>
            <a:r>
              <a:rPr lang="en-US" sz="2000" b="1" dirty="0" err="1">
                <a:latin typeface="Lato" panose="020F0502020204030203" pitchFamily="34" charset="-18"/>
              </a:rPr>
              <a:t>nullptr</a:t>
            </a:r>
            <a:r>
              <a:rPr lang="en-US" sz="2000" b="1" dirty="0">
                <a:latin typeface="Lato" panose="020F0502020204030203" pitchFamily="34" charset="-18"/>
              </a:rPr>
              <a:t>.</a:t>
            </a:r>
          </a:p>
        </p:txBody>
      </p:sp>
      <p:sp>
        <p:nvSpPr>
          <p:cNvPr id="5" name="Prostokąt 4"/>
          <p:cNvSpPr/>
          <p:nvPr/>
        </p:nvSpPr>
        <p:spPr>
          <a:xfrm>
            <a:off x="6039739" y="0"/>
            <a:ext cx="6152261" cy="6858000"/>
          </a:xfrm>
          <a:prstGeom prst="rect">
            <a:avLst/>
          </a:prstGeom>
          <a:solidFill>
            <a:schemeClr val="bg2">
              <a:lumMod val="9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6730354" y="365125"/>
            <a:ext cx="4771030" cy="6180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A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	</a:t>
            </a:r>
            <a:r>
              <a:rPr lang="pl-PL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virtual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void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latin typeface="Consolas" panose="020B0609020204030204" pitchFamily="49" charset="0"/>
              </a:rPr>
              <a:t>f() = 0;}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B : 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C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 </a:t>
            </a:r>
            <a:r>
              <a:rPr lang="pl-PL" sz="2000" dirty="0" err="1"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 </a:t>
            </a:r>
            <a:r>
              <a:rPr lang="pl-PL" sz="2000" dirty="0" err="1"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* 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 = &amp;b;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 b1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*&gt;(&amp;a);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 </a:t>
            </a:r>
            <a:r>
              <a:rPr lang="en-US" sz="2000" dirty="0">
                <a:latin typeface="Consolas" panose="020B0609020204030204" pitchFamily="49" charset="0"/>
              </a:rPr>
              <a:t>null because </a:t>
            </a:r>
            <a:r>
              <a:rPr lang="pl-PL" sz="2000" dirty="0">
                <a:latin typeface="Consolas" panose="020B0609020204030204" pitchFamily="49" charset="0"/>
              </a:rPr>
              <a:t>’a’ </a:t>
            </a:r>
            <a:r>
              <a:rPr lang="pl-PL" sz="2000" dirty="0" err="1">
                <a:latin typeface="Consolas" panose="020B0609020204030204" pitchFamily="49" charset="0"/>
              </a:rPr>
              <a:t>is</a:t>
            </a:r>
            <a:r>
              <a:rPr lang="pl-PL" sz="2000" dirty="0">
                <a:latin typeface="Consolas" panose="020B0609020204030204" pitchFamily="49" charset="0"/>
              </a:rPr>
              <a:t> not ’b’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 b2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*&gt;(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//ok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</a:t>
            </a:r>
            <a:r>
              <a:rPr lang="pl-PL" sz="2000" dirty="0">
                <a:latin typeface="Consolas" panose="020B0609020204030204" pitchFamily="49" charset="0"/>
              </a:rPr>
              <a:t>* c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= </a:t>
            </a:r>
            <a:r>
              <a:rPr lang="pl-PL" sz="20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dyanmic_cast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</a:t>
            </a:r>
            <a:r>
              <a:rPr lang="pl-PL" sz="2000" dirty="0">
                <a:latin typeface="Consolas" panose="020B0609020204030204" pitchFamily="49" charset="0"/>
              </a:rPr>
              <a:t>*&gt;(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</a:t>
            </a:r>
            <a:r>
              <a:rPr lang="pl-PL" sz="2000" dirty="0" err="1">
                <a:latin typeface="Consolas" panose="020B0609020204030204" pitchFamily="49" charset="0"/>
              </a:rPr>
              <a:t>null</a:t>
            </a:r>
            <a:endParaRPr lang="pl-PL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&amp; ar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&amp;&gt;(*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//ok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5244237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.unsplash.com/photo-1476922027627-aa7293e3aaa8?ixlib=rb-0.3.5&amp;q=80&amp;fm=jpg&amp;crop=entropy&amp;cs=tinysrgb&amp;s=e283c9aa098f1f052507e58bb85b85c7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04" t="16224" b="32521"/>
          <a:stretch/>
        </p:blipFill>
        <p:spPr bwMode="auto">
          <a:xfrm>
            <a:off x="5609230" y="1"/>
            <a:ext cx="65827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ostokąt 3"/>
          <p:cNvSpPr/>
          <p:nvPr/>
        </p:nvSpPr>
        <p:spPr>
          <a:xfrm>
            <a:off x="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dirty="0" err="1">
                <a:latin typeface="Lato" panose="020F0502020204030203" pitchFamily="34" charset="-18"/>
              </a:rPr>
              <a:t>typeid</a:t>
            </a:r>
            <a:r>
              <a:rPr lang="pl-PL" sz="4000" dirty="0">
                <a:latin typeface="Lato" panose="020F0502020204030203" pitchFamily="34" charset="-18"/>
              </a:rPr>
              <a:t>(Object)</a:t>
            </a:r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838200" y="1825625"/>
            <a:ext cx="47710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pl-PL" sz="2000" dirty="0">
                <a:latin typeface="Lato" panose="020F0502020204030203" pitchFamily="34" charset="-18"/>
              </a:rPr>
              <a:t>The </a:t>
            </a:r>
            <a:r>
              <a:rPr lang="pl-PL" sz="2000" b="1" dirty="0">
                <a:latin typeface="Lato" panose="020F0502020204030203" pitchFamily="34" charset="-18"/>
              </a:rPr>
              <a:t>typeid(Object) </a:t>
            </a:r>
            <a:r>
              <a:rPr lang="en-US" sz="2000" dirty="0">
                <a:latin typeface="Lato" panose="020F0502020204030203" pitchFamily="34" charset="-18"/>
              </a:rPr>
              <a:t>returns type_info  of argument. </a:t>
            </a:r>
            <a:r>
              <a:rPr lang="en-US" sz="2000" b="1" dirty="0">
                <a:latin typeface="Lato" panose="020F0502020204030203" pitchFamily="34" charset="-18"/>
              </a:rPr>
              <a:t>type_info </a:t>
            </a:r>
            <a:r>
              <a:rPr lang="en-US" sz="2000" dirty="0">
                <a:latin typeface="Lato" panose="020F0502020204030203" pitchFamily="34" charset="-18"/>
              </a:rPr>
              <a:t>consists of methods:</a:t>
            </a:r>
          </a:p>
          <a:p>
            <a:pPr algn="just"/>
            <a:r>
              <a:rPr lang="en-US" sz="2000" b="1" dirty="0">
                <a:latin typeface="Lato" panose="020F0502020204030203" pitchFamily="34" charset="-18"/>
              </a:rPr>
              <a:t>name() </a:t>
            </a:r>
            <a:r>
              <a:rPr lang="en-US" sz="2000" dirty="0">
                <a:latin typeface="Lato" panose="020F0502020204030203" pitchFamily="34" charset="-18"/>
              </a:rPr>
              <a:t>returning name of object</a:t>
            </a:r>
          </a:p>
          <a:p>
            <a:pPr algn="just"/>
            <a:r>
              <a:rPr lang="en-US" sz="2000" b="1" dirty="0">
                <a:latin typeface="Lato" panose="020F0502020204030203" pitchFamily="34" charset="-18"/>
              </a:rPr>
              <a:t>before() </a:t>
            </a:r>
            <a:r>
              <a:rPr lang="en-US" sz="2000" dirty="0">
                <a:latin typeface="Lato" panose="020F0502020204030203" pitchFamily="34" charset="-18"/>
              </a:rPr>
              <a:t>returning order of types </a:t>
            </a:r>
            <a:endParaRPr lang="pl-PL" sz="2000" dirty="0">
              <a:latin typeface="Lato" panose="020F0502020204030203" pitchFamily="34" charset="-18"/>
            </a:endParaRPr>
          </a:p>
          <a:p>
            <a:pPr algn="just"/>
            <a:endParaRPr lang="pl-PL" sz="2000" dirty="0">
              <a:latin typeface="Lato" panose="020F0502020204030203" pitchFamily="34" charset="-18"/>
            </a:endParaRPr>
          </a:p>
          <a:p>
            <a:pPr marL="0" indent="0" algn="just">
              <a:buNone/>
            </a:pPr>
            <a:r>
              <a:rPr lang="pl-PL" sz="2000" b="1" dirty="0">
                <a:latin typeface="Lato" panose="020F0502020204030203" pitchFamily="34" charset="-18"/>
              </a:rPr>
              <a:t>typeid(Object) </a:t>
            </a:r>
            <a:r>
              <a:rPr lang="en-US" sz="2000" dirty="0">
                <a:latin typeface="Lato" panose="020F0502020204030203" pitchFamily="34" charset="-18"/>
              </a:rPr>
              <a:t>can be compared using operators </a:t>
            </a:r>
            <a:r>
              <a:rPr lang="pl-PL" sz="2000" dirty="0">
                <a:latin typeface="Lato" panose="020F0502020204030203" pitchFamily="34" charset="-18"/>
              </a:rPr>
              <a:t>:</a:t>
            </a:r>
          </a:p>
          <a:p>
            <a:pPr algn="just"/>
            <a:r>
              <a:rPr lang="en-US" sz="2000" dirty="0">
                <a:latin typeface="Lato" panose="020F0502020204030203" pitchFamily="34" charset="-18"/>
              </a:rPr>
              <a:t>==</a:t>
            </a:r>
            <a:endParaRPr lang="pl-PL" sz="2000" dirty="0">
              <a:latin typeface="Lato" panose="020F0502020204030203" pitchFamily="34" charset="-18"/>
            </a:endParaRPr>
          </a:p>
          <a:p>
            <a:pPr algn="just"/>
            <a:r>
              <a:rPr lang="en-US" sz="2000" dirty="0">
                <a:latin typeface="Lato" panose="020F0502020204030203" pitchFamily="34" charset="-18"/>
              </a:rPr>
              <a:t>!=</a:t>
            </a:r>
          </a:p>
        </p:txBody>
      </p:sp>
      <p:sp>
        <p:nvSpPr>
          <p:cNvPr id="7" name="Prostokąt 6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rgbClr val="D0CECE">
              <a:alpha val="8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6730354" y="365125"/>
            <a:ext cx="4771030" cy="61800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latin typeface="Consolas" panose="020B0609020204030204" pitchFamily="49" charset="0"/>
              </a:rPr>
              <a:t> B :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latin typeface="Consolas" panose="020B0609020204030204" pitchFamily="49" charset="0"/>
              </a:rPr>
              <a:t> a, *ap;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</a:rPr>
              <a:t> b;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nsolas" panose="020B0609020204030204" pitchFamily="49" charset="0"/>
              </a:rPr>
              <a:t>ap = &amp;b;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a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A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 </a:t>
            </a:r>
            <a:r>
              <a:rPr lang="en-US" sz="2000" dirty="0">
                <a:latin typeface="Consolas" panose="020B0609020204030204" pitchFamily="49" charset="0"/>
              </a:rPr>
              <a:t>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b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B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 err="1">
                <a:latin typeface="Consolas" panose="020B0609020204030204" pitchFamily="49" charset="0"/>
              </a:rPr>
              <a:t>ap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A *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*ap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B</a:t>
            </a:r>
          </a:p>
          <a:p>
            <a:pPr marL="0" indent="0"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976518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Prostokąt 5"/>
          <p:cNvSpPr/>
          <p:nvPr/>
        </p:nvSpPr>
        <p:spPr>
          <a:xfrm>
            <a:off x="-1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Lato" panose="020F0502020204030203" pitchFamily="34" charset="-18"/>
              </a:rPr>
              <a:t>Exercise</a:t>
            </a:r>
            <a:r>
              <a:rPr lang="en-US" dirty="0"/>
              <a:t> </a:t>
            </a:r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6957233"/>
              </p:ext>
            </p:extLst>
          </p:nvPr>
        </p:nvGraphicFramePr>
        <p:xfrm>
          <a:off x="6877939" y="365124"/>
          <a:ext cx="5634903" cy="59715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pole tekstowe 4"/>
          <p:cNvSpPr txBox="1"/>
          <p:nvPr/>
        </p:nvSpPr>
        <p:spPr>
          <a:xfrm>
            <a:off x="838200" y="1690688"/>
            <a:ext cx="478054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pure abstract class </a:t>
            </a:r>
            <a:r>
              <a:rPr lang="en-US" sz="2000" b="1" dirty="0">
                <a:latin typeface="Lato" panose="020F0502020204030203" pitchFamily="34" charset="-18"/>
              </a:rPr>
              <a:t>Shape</a:t>
            </a:r>
            <a:r>
              <a:rPr lang="pl-PL" sz="2000" b="1" dirty="0">
                <a:latin typeface="Lato" panose="020F0502020204030203" pitchFamily="34" charset="-18"/>
              </a:rPr>
              <a:t> </a:t>
            </a:r>
            <a:r>
              <a:rPr lang="pl-PL" sz="2000" dirty="0">
                <a:latin typeface="Lato" panose="020F0502020204030203" pitchFamily="34" charset="-18"/>
              </a:rPr>
              <a:t>with </a:t>
            </a:r>
            <a:r>
              <a:rPr lang="en-US" sz="2000" dirty="0">
                <a:latin typeface="Lato" panose="020F0502020204030203" pitchFamily="34" charset="-18"/>
              </a:rPr>
              <a:t>virtual method </a:t>
            </a:r>
            <a:r>
              <a:rPr lang="en-US" sz="2000" b="1" dirty="0">
                <a:latin typeface="Lato" panose="020F0502020204030203" pitchFamily="34" charset="-18"/>
              </a:rPr>
              <a:t>draw()</a:t>
            </a:r>
            <a:r>
              <a:rPr lang="en-US" sz="2000" dirty="0">
                <a:latin typeface="Lato" panose="020F0502020204030203" pitchFamily="34" charset="-18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two child classes </a:t>
            </a:r>
            <a:r>
              <a:rPr lang="en-US" sz="2000" b="1" dirty="0">
                <a:latin typeface="Lato" panose="020F0502020204030203" pitchFamily="34" charset="-18"/>
              </a:rPr>
              <a:t>Rectangle</a:t>
            </a:r>
            <a:r>
              <a:rPr lang="en-US" sz="2000" dirty="0">
                <a:latin typeface="Lato" panose="020F0502020204030203" pitchFamily="34" charset="-18"/>
              </a:rPr>
              <a:t> and </a:t>
            </a:r>
            <a:r>
              <a:rPr lang="en-US" sz="2000" b="1" dirty="0">
                <a:latin typeface="Lato" panose="020F0502020204030203" pitchFamily="34" charset="-18"/>
              </a:rPr>
              <a:t>Circle</a:t>
            </a:r>
            <a:endParaRPr lang="pl-PL" sz="2000" b="1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Lato" panose="020F0502020204030203" pitchFamily="34" charset="-18"/>
              </a:rPr>
              <a:t>Square</a:t>
            </a:r>
            <a:r>
              <a:rPr lang="en-US" sz="2000" dirty="0">
                <a:latin typeface="Lato" panose="020F0502020204030203" pitchFamily="34" charset="-18"/>
              </a:rPr>
              <a:t> class should be derived from </a:t>
            </a:r>
            <a:r>
              <a:rPr lang="en-US" sz="2000" b="1" dirty="0">
                <a:latin typeface="Lato" panose="020F0502020204030203" pitchFamily="34" charset="-18"/>
              </a:rPr>
              <a:t>Rectangle </a:t>
            </a:r>
            <a:endParaRPr lang="pl-PL" sz="2000" b="1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Each shape should have it’s own </a:t>
            </a:r>
            <a:r>
              <a:rPr lang="en-US" sz="2000" b="1" dirty="0">
                <a:latin typeface="Lato" panose="020F0502020204030203" pitchFamily="34" charset="-18"/>
              </a:rPr>
              <a:t>draw() </a:t>
            </a:r>
            <a:r>
              <a:rPr lang="en-US" sz="2000" dirty="0">
                <a:latin typeface="Lato" panose="020F0502020204030203" pitchFamily="34" charset="-18"/>
              </a:rPr>
              <a:t>method implemented.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Add some extra method to </a:t>
            </a:r>
            <a:r>
              <a:rPr lang="en-US" sz="2000" b="1" dirty="0">
                <a:latin typeface="Lato" panose="020F0502020204030203" pitchFamily="34" charset="-18"/>
              </a:rPr>
              <a:t>Square</a:t>
            </a:r>
            <a:r>
              <a:rPr lang="pl-PL" sz="2000" b="1" dirty="0">
                <a:latin typeface="Lato" panose="020F0502020204030203" pitchFamily="34" charset="-18"/>
              </a:rPr>
              <a:t> </a:t>
            </a:r>
            <a:r>
              <a:rPr lang="en-US" sz="2000" b="1" dirty="0">
                <a:latin typeface="Lato" panose="020F0502020204030203" pitchFamily="34" charset="-18"/>
              </a:rPr>
              <a:t>class</a:t>
            </a:r>
            <a:r>
              <a:rPr lang="en-US" sz="2000" dirty="0">
                <a:latin typeface="Lato" panose="020F0502020204030203" pitchFamily="34" charset="-18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Lato" panose="020F0502020204030203" pitchFamily="34" charset="-1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latin typeface="Lato" panose="020F0502020204030203" pitchFamily="34" charset="-18"/>
            </a:endParaRPr>
          </a:p>
        </p:txBody>
      </p:sp>
      <p:sp>
        <p:nvSpPr>
          <p:cNvPr id="8" name="pole tekstowe 7"/>
          <p:cNvSpPr txBox="1"/>
          <p:nvPr/>
        </p:nvSpPr>
        <p:spPr>
          <a:xfrm>
            <a:off x="6573253" y="1690688"/>
            <a:ext cx="478054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In main function create one pointer to </a:t>
            </a:r>
            <a:r>
              <a:rPr lang="en-US" sz="2000" b="1" dirty="0">
                <a:latin typeface="Lato" panose="020F0502020204030203" pitchFamily="34" charset="-18"/>
              </a:rPr>
              <a:t>Shape</a:t>
            </a:r>
            <a:endParaRPr lang="en-US" sz="2000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one instance for each (none abstract) class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2000" dirty="0">
                <a:latin typeface="Lato" panose="020F0502020204030203" pitchFamily="34" charset="-18"/>
              </a:rPr>
              <a:t> </a:t>
            </a:r>
            <a:r>
              <a:rPr lang="en-US" sz="2000" dirty="0">
                <a:latin typeface="Lato" panose="020F0502020204030203" pitchFamily="34" charset="-18"/>
              </a:rPr>
              <a:t>Define</a:t>
            </a:r>
            <a:r>
              <a:rPr lang="pl-PL" sz="2000" dirty="0">
                <a:latin typeface="Lato" panose="020F0502020204030203" pitchFamily="34" charset="-18"/>
              </a:rPr>
              <a:t> char </a:t>
            </a:r>
            <a:r>
              <a:rPr lang="en-US" sz="2000" dirty="0">
                <a:latin typeface="Lato" panose="020F0502020204030203" pitchFamily="34" charset="-18"/>
              </a:rPr>
              <a:t>variable </a:t>
            </a:r>
            <a:r>
              <a:rPr lang="pl-PL" sz="2000" dirty="0">
                <a:latin typeface="Lato" panose="020F0502020204030203" pitchFamily="34" charset="-18"/>
              </a:rPr>
              <a:t>and </a:t>
            </a:r>
            <a:r>
              <a:rPr lang="en-US" sz="2000" dirty="0">
                <a:latin typeface="Lato" panose="020F0502020204030203" pitchFamily="34" charset="-18"/>
              </a:rPr>
              <a:t>assign to it user’s input.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2000" dirty="0">
                <a:latin typeface="Lato" panose="020F0502020204030203" pitchFamily="34" charset="-18"/>
              </a:rPr>
              <a:t>In </a:t>
            </a:r>
            <a:r>
              <a:rPr lang="en-US" sz="2000" dirty="0">
                <a:latin typeface="Lato" panose="020F0502020204030203" pitchFamily="34" charset="-18"/>
              </a:rPr>
              <a:t>switch statement assign reference to different objects to shape</a:t>
            </a:r>
            <a:r>
              <a:rPr lang="pl-PL" sz="2000" dirty="0">
                <a:latin typeface="Lato" panose="020F0502020204030203" pitchFamily="34" charset="-18"/>
              </a:rPr>
              <a:t> pointer </a:t>
            </a:r>
            <a:r>
              <a:rPr lang="en-US" sz="2000" dirty="0">
                <a:latin typeface="Lato" panose="020F0502020204030203" pitchFamily="34" charset="-18"/>
              </a:rPr>
              <a:t>based</a:t>
            </a:r>
            <a:r>
              <a:rPr lang="pl-PL" sz="2000" dirty="0">
                <a:latin typeface="Lato" panose="020F0502020204030203" pitchFamily="34" charset="-18"/>
              </a:rPr>
              <a:t> on </a:t>
            </a:r>
            <a:r>
              <a:rPr lang="en-US" sz="2000" dirty="0">
                <a:latin typeface="Lato" panose="020F0502020204030203" pitchFamily="34" charset="-18"/>
              </a:rPr>
              <a:t>user input.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Print type of assigned object.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If assigned object is </a:t>
            </a:r>
            <a:r>
              <a:rPr lang="en-US" sz="2000" b="1" dirty="0">
                <a:latin typeface="Lato" panose="020F0502020204030203" pitchFamily="34" charset="-18"/>
              </a:rPr>
              <a:t>Square </a:t>
            </a:r>
            <a:r>
              <a:rPr lang="en-US" sz="2000" dirty="0">
                <a:latin typeface="Lato" panose="020F0502020204030203" pitchFamily="34" charset="-18"/>
              </a:rPr>
              <a:t>execute your special method from this class</a:t>
            </a:r>
            <a:r>
              <a:rPr lang="pl-PL" sz="2000" dirty="0">
                <a:latin typeface="Lato" panose="020F0502020204030203" pitchFamily="34" charset="-18"/>
              </a:rPr>
              <a:t>.</a:t>
            </a:r>
            <a:endParaRPr lang="en-US" sz="2000" dirty="0">
              <a:latin typeface="Lato" panose="020F0502020204030203" pitchFamily="34" charset="-1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0800284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/>
      <p:bldGraphic spid="4" grpId="0">
        <p:bldAsOne/>
      </p:bldGraphic>
      <p:bldGraphic spid="4" grpId="1">
        <p:bldAsOne/>
      </p:bldGraphic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050" name="Picture 2" descr="https://images.unsplash.com/photo-1442291928580-fb5d0856a8f1?ixlib=rb-0.3.5&amp;q=80&amp;fm=jpg&amp;crop=entropy&amp;cs=tinysrgb&amp;s=710b14b5fadfaf4b29e770dc26877b5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rostokąt 4"/>
          <p:cNvSpPr/>
          <p:nvPr/>
        </p:nvSpPr>
        <p:spPr>
          <a:xfrm>
            <a:off x="-1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4455863"/>
            <a:ext cx="10515600" cy="894354"/>
          </a:xfrm>
        </p:spPr>
        <p:txBody>
          <a:bodyPr/>
          <a:lstStyle/>
          <a:p>
            <a:r>
              <a:rPr lang="en-US" dirty="0"/>
              <a:t>Thank </a:t>
            </a:r>
            <a:r>
              <a:rPr lang="pl-PL" dirty="0"/>
              <a:t>y</a:t>
            </a:r>
            <a:r>
              <a:rPr lang="en-US" dirty="0" err="1"/>
              <a:t>ou</a:t>
            </a:r>
            <a:r>
              <a:rPr lang="pl-PL" dirty="0"/>
              <a:t> </a:t>
            </a:r>
            <a:endParaRPr lang="en-US" dirty="0"/>
          </a:p>
        </p:txBody>
      </p:sp>
      <p:sp>
        <p:nvSpPr>
          <p:cNvPr id="3" name="Prostokąt 2"/>
          <p:cNvSpPr/>
          <p:nvPr/>
        </p:nvSpPr>
        <p:spPr>
          <a:xfrm>
            <a:off x="838200" y="535021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For correct answer visit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/>
              <a:t>github.com/</a:t>
            </a:r>
            <a:r>
              <a:rPr lang="en-US" dirty="0" err="1"/>
              <a:t>paszkowskiDamian</a:t>
            </a:r>
            <a:r>
              <a:rPr lang="en-US" dirty="0"/>
              <a:t>/RTTI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329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1975</TotalTime>
  <Words>334</Words>
  <Application>Microsoft Office PowerPoint</Application>
  <PresentationFormat>Panoramiczny</PresentationFormat>
  <Paragraphs>75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Lato</vt:lpstr>
      <vt:lpstr>Motyw pakietu Office</vt:lpstr>
      <vt:lpstr>Prezentacja programu PowerPoint</vt:lpstr>
      <vt:lpstr>RTTI</vt:lpstr>
      <vt:lpstr>dynamic_cast&lt;T*&gt;(O)</vt:lpstr>
      <vt:lpstr>typeid(Object)</vt:lpstr>
      <vt:lpstr>Exercise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RTTI Run-Time Type Information</dc:title>
  <dc:creator>Damian Paszkowski</dc:creator>
  <cp:lastModifiedBy>Damian Paszkowski</cp:lastModifiedBy>
  <cp:revision>24</cp:revision>
  <dcterms:created xsi:type="dcterms:W3CDTF">2016-10-31T15:31:33Z</dcterms:created>
  <dcterms:modified xsi:type="dcterms:W3CDTF">2016-11-03T13:32:46Z</dcterms:modified>
</cp:coreProperties>
</file>

<file path=docProps/thumbnail.jpeg>
</file>